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0" r:id="rId10"/>
    <p:sldId id="25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1725"/>
    <a:srgbClr val="444444"/>
    <a:srgbClr val="F5F5F5"/>
    <a:srgbClr val="DC1928"/>
    <a:srgbClr val="FD22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96"/>
    <p:restoredTop sz="94632"/>
  </p:normalViewPr>
  <p:slideViewPr>
    <p:cSldViewPr snapToGrid="0" snapToObjects="1" showGuides="1">
      <p:cViewPr>
        <p:scale>
          <a:sx n="122" d="100"/>
          <a:sy n="122" d="100"/>
        </p:scale>
        <p:origin x="920" y="432"/>
      </p:cViewPr>
      <p:guideLst>
        <p:guide pos="3840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GIF>
</file>

<file path=ppt/media/image25.GI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982A4-70F9-6E48-80C5-852D9B87DF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066678-0A71-1043-AC4A-D5CB890AF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C5AB6-50F4-2641-ABD0-EB4A41978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31534-0B1F-2A46-B5E4-4379E00D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1A855-83C7-9749-BFA1-BB7CD0E34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0228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00EA5-5EB1-5341-9933-E861BE744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7E9182-C59D-8B41-ACBE-19100D22D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BC20C-20A0-6840-B81C-6A9EE4AB9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C8C7A-8F3F-8C4F-9974-7FFEAD8532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AB16D-166F-0D4D-A8E4-27B60F32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7893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E36A61-6BD1-424C-A451-0040BEF51C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354FC1-96A9-C845-849B-4428AE65B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CE68B-5921-3946-BB22-0B99C2D4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F91F0-0F59-1D4E-8CDA-183F1594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10D50-4A2A-EE4C-A0E6-6A8A987B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0722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AD640-C271-084C-9CE5-9EFF0DD7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DAC83-0DFA-3C4A-8C54-7749996E8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7BCC4-BAE4-6D4A-AC38-FCC545962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05126-56D5-2E4F-B55F-EB5CEB0FF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BE196-C84D-0447-95F8-589DC7560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1887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2FAC3-A82D-774F-89D9-2D28C6344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4C2DD-A89B-734D-A600-9DB2F03BA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63573-96B0-7749-A4A6-A656EC51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ADAB7-E657-EF46-B087-9AECC7D43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A25BB-A116-BD4A-851E-812E031BC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4695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0A635-FB05-A344-9B4C-87284B1E6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BCEBA-F79D-FC43-A1E5-A98AA0E06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B20F2-2CB9-EC48-88DF-1D50E1D26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03B92C-4089-A742-8770-B50B2C9A3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F9DA01-84B6-4347-AD65-BE9F2F6DC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0D7880-B010-B24D-83D3-9132A22B1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0510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6436-BFAF-FD4D-998C-CDAD6455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DA3E3-CFA7-4741-89B5-2F6A113EC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E76E6-ACAA-DD4C-BBED-A7C72CFDB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436A1-92A4-064E-88C8-DFA70C114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E1C4A-14F9-AE45-8E9D-2F5BCF213F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BF5186-ECE5-1D4C-8D0C-787AF8E0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8ADD3-4EC9-4244-A0E0-2EC76AA91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86D787-AAAB-F94A-AF85-2E950C44A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4838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7BDBA-8AE9-C445-8E63-DDB80895D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18B1C4-434E-2049-BC09-0A03FA640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FCDC7-66CF-4245-A398-21C0742ED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832DEC-0824-A941-A827-9AE693EE4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88171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7D6C3-F2DE-2F49-8664-A8D5FD8C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31EABC-ED47-C147-957A-63E650FB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A35575-40B1-FC42-AE7A-A617E33CE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400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0ECB4-4156-884D-B55E-D38F788EC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BEA67-BC2C-6C4C-9810-4F5B0F7FA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A97FA0-6712-554A-8163-043AD608F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FB628B-9118-344F-A07D-1827F47A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89C8F6-17AE-104A-B001-2C8670C3E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D6982-AB42-024E-BF05-60AB5864B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513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8AC8D-C079-DB43-81B2-A2F08CCD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8D4D5-2888-D94D-945E-5205FEC72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CF70A1-8238-474C-9FB6-993DCD406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442EDE-6674-F645-B907-315D6C892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69DBD-FD6F-D348-8B73-499A65A69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8B76E-A84B-B444-9633-763F655B4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0795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F13428-0233-644A-AD65-84EEB9EF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A564-751A-0340-A91D-19CEEC93F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FFDF1-1BEB-354D-9960-5B9B88AEEA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BB48AE-260E-B343-87AA-2B1134E49082}" type="datetimeFigureOut">
              <a:rPr kumimoji="1" lang="zh-CN" altLang="en-US" smtClean="0"/>
              <a:t>2018/5/5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6876D-2FC6-5E41-9AF2-F72CCEDECC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4CB03-FE5E-E248-B4FD-4E18500485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B41D3-E80B-AF4D-B9BD-B54858A6A49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6556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00D2FA-EB82-9F44-B65C-E682666137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80" r="18928" b="23912"/>
          <a:stretch/>
        </p:blipFill>
        <p:spPr>
          <a:xfrm>
            <a:off x="81024" y="416689"/>
            <a:ext cx="3491898" cy="22686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A192AD-D8F6-B043-B1E6-BDC8180F2042}"/>
              </a:ext>
            </a:extLst>
          </p:cNvPr>
          <p:cNvSpPr txBox="1"/>
          <p:nvPr/>
        </p:nvSpPr>
        <p:spPr>
          <a:xfrm>
            <a:off x="823451" y="281488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长矛与风车</a:t>
            </a:r>
            <a:endParaRPr kumimoji="1" lang="zh-CN" altLang="en-US" sz="3200" dirty="0">
              <a:solidFill>
                <a:schemeClr val="bg1">
                  <a:lumMod val="8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90020F-71D2-1241-B262-208C24544E3E}"/>
              </a:ext>
            </a:extLst>
          </p:cNvPr>
          <p:cNvSpPr txBox="1"/>
          <p:nvPr/>
        </p:nvSpPr>
        <p:spPr>
          <a:xfrm>
            <a:off x="824392" y="6393188"/>
            <a:ext cx="796173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* </a:t>
            </a:r>
            <a:r>
              <a:rPr kumimoji="1" lang="zh-TW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本演示文件用于展示腾讯</a:t>
            </a:r>
            <a:r>
              <a:rPr kumimoji="1" lang="en-US" altLang="zh-TW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</a:t>
            </a:r>
            <a:r>
              <a:rPr kumimoji="1" lang="en-US" altLang="zh-Hans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</a:t>
            </a:r>
            <a:r>
              <a:rPr kumimoji="1" lang="en-US" altLang="zh-TW" sz="1200" dirty="0" err="1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eek</a:t>
            </a:r>
            <a:r>
              <a:rPr kumimoji="1" lang="zh-TW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小程序大赛作品</a:t>
            </a:r>
            <a:r>
              <a:rPr kumimoji="1" lang="zh-Hans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kumimoji="1" lang="zh-TW" altLang="en-US" sz="1200" dirty="0">
                <a:solidFill>
                  <a:schemeClr val="bg1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本文件以及小程序作品的版权归长矛与风车所有</a:t>
            </a:r>
            <a:endParaRPr kumimoji="1" lang="zh-CN" altLang="en-US" sz="1200" dirty="0">
              <a:solidFill>
                <a:schemeClr val="bg1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8DFB0B-E73B-7140-A4E2-DB71282A78A9}"/>
              </a:ext>
            </a:extLst>
          </p:cNvPr>
          <p:cNvSpPr txBox="1"/>
          <p:nvPr/>
        </p:nvSpPr>
        <p:spPr>
          <a:xfrm>
            <a:off x="846601" y="3291277"/>
            <a:ext cx="19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Spear</a:t>
            </a:r>
            <a:r>
              <a:rPr kumimoji="1" lang="zh-Hans" altLang="en-US" sz="16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Hans" sz="16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kumimoji="1" lang="zh-Hans" altLang="en-US" sz="16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Hans" sz="1600" dirty="0">
                <a:solidFill>
                  <a:schemeClr val="bg1">
                    <a:lumMod val="8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Windmill</a:t>
            </a:r>
            <a:endParaRPr kumimoji="1" lang="zh-CN" altLang="en-US" sz="1600" dirty="0">
              <a:solidFill>
                <a:schemeClr val="bg1">
                  <a:lumMod val="8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0DA1646-0418-D34B-9853-699C0543A86F}"/>
              </a:ext>
            </a:extLst>
          </p:cNvPr>
          <p:cNvCxnSpPr/>
          <p:nvPr/>
        </p:nvCxnSpPr>
        <p:spPr>
          <a:xfrm>
            <a:off x="3912243" y="1307939"/>
            <a:ext cx="0" cy="222233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276D5E05-DA58-2F49-AF7D-C67D625B3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926" y="1368839"/>
            <a:ext cx="1253428" cy="12534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ADB42FB-42B1-9245-AB34-B54EC05FB510}"/>
              </a:ext>
            </a:extLst>
          </p:cNvPr>
          <p:cNvSpPr txBox="1"/>
          <p:nvPr/>
        </p:nvSpPr>
        <p:spPr>
          <a:xfrm>
            <a:off x="4365376" y="2793867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3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8049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1272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9CEEEB-5F74-DB4E-A95D-40E34E101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1111" y="1101041"/>
            <a:ext cx="4979595" cy="49795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D384687-AFB7-7548-8C80-0772C0B1AC87}"/>
              </a:ext>
            </a:extLst>
          </p:cNvPr>
          <p:cNvSpPr txBox="1"/>
          <p:nvPr/>
        </p:nvSpPr>
        <p:spPr>
          <a:xfrm>
            <a:off x="3778347" y="2109602"/>
            <a:ext cx="70034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首页全组件开发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所有的模块都可以由后端配置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首页由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搜索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活动幻灯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精选产品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精选类别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品牌精选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等模块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53777D-4DA7-BC4B-B3C8-320C6D55F606}"/>
              </a:ext>
            </a:extLst>
          </p:cNvPr>
          <p:cNvSpPr txBox="1"/>
          <p:nvPr/>
        </p:nvSpPr>
        <p:spPr>
          <a:xfrm>
            <a:off x="3778347" y="3561718"/>
            <a:ext cx="70034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Han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  <a:r>
              <a:rPr kumimoji="1" lang="zh-TW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澳洲甄选</a:t>
            </a:r>
            <a:r>
              <a:rPr kumimoji="1" lang="en-US" altLang="zh-TW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  <a:r>
              <a:rPr kumimoji="1" lang="zh-Hans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 /</a:t>
            </a:r>
            <a:r>
              <a:rPr kumimoji="1" lang="zh-TW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直邮速递</a:t>
            </a:r>
            <a:r>
              <a:rPr kumimoji="1" lang="en-US" altLang="zh-TW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  <a:r>
              <a:rPr kumimoji="1" lang="zh-Hans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kumimoji="1" lang="en-US" altLang="zh-Han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/</a:t>
            </a:r>
            <a:r>
              <a:rPr kumimoji="1" lang="zh-TW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正品保证</a:t>
            </a:r>
            <a:r>
              <a:rPr kumimoji="1" lang="en-US" altLang="zh-TW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</a:p>
          <a:p>
            <a:endParaRPr kumimoji="1" lang="en-US" altLang="zh-TW" sz="1400" dirty="0">
              <a:solidFill>
                <a:srgbClr val="D0172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商家服务的特点</a:t>
            </a:r>
            <a:r>
              <a:rPr kumimoji="1" lang="zh-Hans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一目了然</a:t>
            </a:r>
            <a:endParaRPr kumimoji="1" lang="en-US" altLang="zh-Hans" sz="1400" dirty="0">
              <a:solidFill>
                <a:srgbClr val="D01725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8578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22637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TW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搜索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84687-AFB7-7548-8C80-0772C0B1AC87}"/>
              </a:ext>
            </a:extLst>
          </p:cNvPr>
          <p:cNvSpPr txBox="1"/>
          <p:nvPr/>
        </p:nvSpPr>
        <p:spPr>
          <a:xfrm>
            <a:off x="4167229" y="2079884"/>
            <a:ext cx="7003422" cy="199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搜索框固定在首页顶端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没有多余的按钮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点击后使用动画效果弹出一些热门关键词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（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由后台进行配置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搜索页面不会跳转到一个新的页面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可以方便用户进行快速搜索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关键词采用比较简洁的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Hans" altLang="en-US" sz="1400" dirty="0">
                <a:solidFill>
                  <a:srgbClr val="444444"/>
                </a:solidFill>
                <a:highlight>
                  <a:srgbClr val="000000"/>
                </a:highlight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 </a:t>
            </a:r>
            <a:r>
              <a:rPr kumimoji="1" lang="en-US" altLang="zh-Hans" sz="1400" b="1" dirty="0">
                <a:solidFill>
                  <a:schemeClr val="bg1"/>
                </a:solidFill>
                <a:highlight>
                  <a:srgbClr val="0000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#</a:t>
            </a:r>
            <a:r>
              <a:rPr kumimoji="1" lang="zh-Hans" alt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TW" sz="1400" b="1" dirty="0" err="1">
                <a:solidFill>
                  <a:schemeClr val="bg1"/>
                </a:solidFill>
                <a:highlight>
                  <a:srgbClr val="0000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HashTag</a:t>
            </a:r>
            <a:r>
              <a:rPr kumimoji="1" lang="zh-Hans" altLang="en-US" sz="1400" b="1" dirty="0">
                <a:solidFill>
                  <a:schemeClr val="bg1"/>
                </a:solidFill>
                <a:highlight>
                  <a:srgbClr val="000000"/>
                </a:highlight>
                <a:latin typeface="Microsoft YaHei" panose="020B0503020204020204" pitchFamily="34" charset="-122"/>
                <a:ea typeface="Microsoft YaHei" panose="020B0503020204020204" pitchFamily="34" charset="-122"/>
              </a:rPr>
              <a:t>  </a:t>
            </a:r>
            <a:r>
              <a:rPr kumimoji="1" lang="zh-Hans" altLang="en-US" sz="1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设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计风格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大小很方便点击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35754D-3ADD-CA4D-9EAB-AABFCB34C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04" y="1733586"/>
            <a:ext cx="3326743" cy="34638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784FAE-C084-A14D-B795-0A670895D79A}"/>
              </a:ext>
            </a:extLst>
          </p:cNvPr>
          <p:cNvSpPr txBox="1"/>
          <p:nvPr/>
        </p:nvSpPr>
        <p:spPr>
          <a:xfrm>
            <a:off x="451604" y="5375492"/>
            <a:ext cx="7003422" cy="317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Gif</a:t>
            </a:r>
            <a:r>
              <a:rPr kumimoji="1" lang="zh-TW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图</a:t>
            </a:r>
            <a:r>
              <a:rPr kumimoji="1" lang="zh-Hans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幻灯片播放时会展示</a:t>
            </a:r>
            <a:endParaRPr kumimoji="1" lang="en-US" altLang="zh-Hans" sz="11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1476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3084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首页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TW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置顶活动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384687-AFB7-7548-8C80-0772C0B1AC87}"/>
              </a:ext>
            </a:extLst>
          </p:cNvPr>
          <p:cNvSpPr txBox="1"/>
          <p:nvPr/>
        </p:nvSpPr>
        <p:spPr>
          <a:xfrm>
            <a:off x="4167229" y="2079884"/>
            <a:ext cx="7003422" cy="2317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从顶部到图片的中间使用品牌主题色作为背景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使得整个头部很有立体感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活动主题图片使用圆角矩形的设计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更加活泼和灵动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抛弃了系统自带的</a:t>
            </a:r>
            <a:r>
              <a:rPr kumimoji="1" lang="en-US" altLang="zh-TW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slides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dots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使用更加动态的圆角矩形的指示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同样更加的灵活</a:t>
            </a:r>
            <a:endParaRPr kumimoji="1" lang="en-US" altLang="zh-TW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在置顶活动下方白色背景处使用主题色突出展示品牌特色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一目了然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784FAE-C084-A14D-B795-0A670895D79A}"/>
              </a:ext>
            </a:extLst>
          </p:cNvPr>
          <p:cNvSpPr txBox="1"/>
          <p:nvPr/>
        </p:nvSpPr>
        <p:spPr>
          <a:xfrm>
            <a:off x="418652" y="4944568"/>
            <a:ext cx="7003422" cy="317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Gif</a:t>
            </a:r>
            <a:r>
              <a:rPr kumimoji="1" lang="zh-TW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图</a:t>
            </a:r>
            <a:r>
              <a:rPr kumimoji="1" lang="zh-Hans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幻灯片播放时会展示</a:t>
            </a:r>
            <a:r>
              <a:rPr kumimoji="1" lang="en-US" altLang="zh-Hans" sz="11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·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72A20A-33B0-D946-ADBC-269922D90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52" y="1733586"/>
            <a:ext cx="3263737" cy="308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3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2F3BD7-2FB8-AE42-8565-268FD9A647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21" r="9139" b="20361"/>
          <a:stretch/>
        </p:blipFill>
        <p:spPr>
          <a:xfrm>
            <a:off x="509865" y="1576551"/>
            <a:ext cx="2090029" cy="202849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C3C6D5-65C8-144C-87EE-7F92FAE748FB}"/>
              </a:ext>
            </a:extLst>
          </p:cNvPr>
          <p:cNvSpPr txBox="1"/>
          <p:nvPr/>
        </p:nvSpPr>
        <p:spPr>
          <a:xfrm>
            <a:off x="388884" y="4005910"/>
            <a:ext cx="4554452" cy="18970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严嘉阳</a:t>
            </a:r>
            <a:endParaRPr kumimoji="1"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en-US" altLang="zh-Han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18602950824</a:t>
            </a:r>
          </a:p>
          <a:p>
            <a:pPr>
              <a:lnSpc>
                <a:spcPct val="150000"/>
              </a:lnSpc>
            </a:pP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全栈工程师</a:t>
            </a:r>
            <a:r>
              <a:rPr kumimoji="1" lang="zh-Hans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 3</a:t>
            </a:r>
            <a:r>
              <a:rPr kumimoji="1" lang="zh-Hans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年</a:t>
            </a:r>
            <a:endParaRPr kumimoji="1" lang="en-US" altLang="zh-TW" sz="1600" dirty="0">
              <a:solidFill>
                <a:schemeClr val="tx1">
                  <a:lumMod val="65000"/>
                  <a:lumOff val="3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思特沃克软件技术</a:t>
            </a:r>
            <a:r>
              <a:rPr kumimoji="1" lang="zh-Hans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（</a:t>
            </a: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北京</a:t>
            </a:r>
            <a:r>
              <a:rPr kumimoji="1" lang="zh-Hans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</a:t>
            </a:r>
            <a:r>
              <a:rPr kumimoji="1" lang="zh-TW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有限公司深圳分公司</a:t>
            </a:r>
            <a:r>
              <a:rPr kumimoji="1" lang="zh-Hans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endParaRPr kumimoji="1"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成员信息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3320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4068040" y="2733949"/>
            <a:ext cx="405591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产品设计思路</a:t>
            </a:r>
            <a:endParaRPr kumimoji="1" lang="zh-CN" altLang="en-US" sz="5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2244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主题色彩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D517EA1-5000-1A4C-9840-817B960E082D}"/>
              </a:ext>
            </a:extLst>
          </p:cNvPr>
          <p:cNvSpPr/>
          <p:nvPr/>
        </p:nvSpPr>
        <p:spPr>
          <a:xfrm>
            <a:off x="1332156" y="1734207"/>
            <a:ext cx="1765738" cy="1765738"/>
          </a:xfrm>
          <a:prstGeom prst="roundRect">
            <a:avLst/>
          </a:prstGeom>
          <a:solidFill>
            <a:srgbClr val="DC1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76876C-6FA0-7946-9D65-E9FE221D810E}"/>
              </a:ext>
            </a:extLst>
          </p:cNvPr>
          <p:cNvSpPr txBox="1"/>
          <p:nvPr/>
        </p:nvSpPr>
        <p:spPr>
          <a:xfrm>
            <a:off x="3158297" y="1932396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FD2229</a:t>
            </a:r>
            <a:endParaRPr kumimoji="1" lang="zh-CN" altLang="en-US" sz="1400" dirty="0">
              <a:solidFill>
                <a:srgbClr val="DC1928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EB834B-CB86-244A-8C1F-584C9A0DC3BE}"/>
              </a:ext>
            </a:extLst>
          </p:cNvPr>
          <p:cNvSpPr txBox="1"/>
          <p:nvPr/>
        </p:nvSpPr>
        <p:spPr>
          <a:xfrm>
            <a:off x="3158297" y="2240173"/>
            <a:ext cx="3954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采用澳洲邮政的官方色彩作为主色调</a:t>
            </a:r>
            <a:r>
              <a:rPr kumimoji="1" lang="zh-Hans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强调品牌</a:t>
            </a:r>
            <a:endParaRPr kumimoji="1" lang="en-US" altLang="zh-TW" sz="1400" dirty="0">
              <a:solidFill>
                <a:srgbClr val="DC1928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感</a:t>
            </a:r>
            <a:r>
              <a:rPr kumimoji="1" lang="zh-Hans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。</a:t>
            </a:r>
            <a:r>
              <a:rPr kumimoji="1" lang="zh-TW" altLang="en-US" sz="1400" dirty="0">
                <a:solidFill>
                  <a:srgbClr val="DC1928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红色能很好的调动用户的购买欲望</a:t>
            </a:r>
            <a:endParaRPr kumimoji="1" lang="zh-CN" altLang="en-US" sz="1400" dirty="0">
              <a:solidFill>
                <a:srgbClr val="DC1928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BE46966-829D-A742-AC96-16E48B53AF35}"/>
              </a:ext>
            </a:extLst>
          </p:cNvPr>
          <p:cNvSpPr/>
          <p:nvPr/>
        </p:nvSpPr>
        <p:spPr>
          <a:xfrm>
            <a:off x="1332156" y="3807722"/>
            <a:ext cx="810625" cy="1765738"/>
          </a:xfrm>
          <a:prstGeom prst="round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B42D34-CB9B-514B-9ED2-67E620960252}"/>
              </a:ext>
            </a:extLst>
          </p:cNvPr>
          <p:cNvSpPr/>
          <p:nvPr/>
        </p:nvSpPr>
        <p:spPr>
          <a:xfrm>
            <a:off x="3181980" y="3807722"/>
            <a:ext cx="810625" cy="1765738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32D99F6-4FB8-6E47-820E-361519D629FD}"/>
              </a:ext>
            </a:extLst>
          </p:cNvPr>
          <p:cNvSpPr/>
          <p:nvPr/>
        </p:nvSpPr>
        <p:spPr>
          <a:xfrm>
            <a:off x="2257068" y="3807722"/>
            <a:ext cx="810625" cy="1765738"/>
          </a:xfrm>
          <a:prstGeom prst="round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3518DA-8AF3-5B40-956F-8CCC83778AC7}"/>
              </a:ext>
            </a:extLst>
          </p:cNvPr>
          <p:cNvSpPr txBox="1"/>
          <p:nvPr/>
        </p:nvSpPr>
        <p:spPr>
          <a:xfrm>
            <a:off x="4106892" y="4414400"/>
            <a:ext cx="29021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使用灰度色彩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和红色的品牌色彩形成鲜明的对比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大面积的页面留白可以很好的将用户关注的信息呈现出来</a:t>
            </a:r>
            <a:endParaRPr kumimoji="1" lang="zh-CN" altLang="en-U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DDAB6F-252C-C145-AD33-41E988080E22}"/>
              </a:ext>
            </a:extLst>
          </p:cNvPr>
          <p:cNvSpPr txBox="1"/>
          <p:nvPr/>
        </p:nvSpPr>
        <p:spPr>
          <a:xfrm>
            <a:off x="4106892" y="4005912"/>
            <a:ext cx="22589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</a:t>
            </a:r>
            <a:r>
              <a:rPr kumimoji="1" lang="en-US" altLang="zh-Han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44444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F5F5F5 /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FFFFFF</a:t>
            </a:r>
            <a:endParaRPr kumimoji="1" lang="zh-CN" altLang="en-U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2750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主功能分类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7A8FD1-A03F-D24C-88BB-B1EF493D8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427" y="2075797"/>
            <a:ext cx="1270000" cy="1270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97B7F6-DBF6-B743-9E1C-F34525C2D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2180" y="2022370"/>
            <a:ext cx="1270000" cy="1270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5FDE1BC-48DF-B94A-A9F0-2E1A11155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2674" y="2022370"/>
            <a:ext cx="1270000" cy="1270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5F5307-CCCB-884F-BAB3-9179940F38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4044" y="2022370"/>
            <a:ext cx="1270000" cy="1270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B080FA9-F912-A647-B573-76E35AEE35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7921" y="2075797"/>
            <a:ext cx="1270000" cy="1270000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63F57BAF-E11F-244D-B4A5-CEAA23B6F302}"/>
              </a:ext>
            </a:extLst>
          </p:cNvPr>
          <p:cNvSpPr/>
          <p:nvPr/>
        </p:nvSpPr>
        <p:spPr>
          <a:xfrm>
            <a:off x="1693172" y="3386685"/>
            <a:ext cx="178676" cy="178676"/>
          </a:xfrm>
          <a:prstGeom prst="ellipse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781ADC3-21EA-0D4C-A8D2-479E6402D80B}"/>
              </a:ext>
            </a:extLst>
          </p:cNvPr>
          <p:cNvCxnSpPr>
            <a:cxnSpLocks/>
            <a:stCxn id="24" idx="3"/>
          </p:cNvCxnSpPr>
          <p:nvPr/>
        </p:nvCxnSpPr>
        <p:spPr>
          <a:xfrm flipH="1">
            <a:off x="830439" y="3539195"/>
            <a:ext cx="888899" cy="675452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FA4F811-10E9-DA4E-953B-E341B94684C3}"/>
              </a:ext>
            </a:extLst>
          </p:cNvPr>
          <p:cNvSpPr txBox="1"/>
          <p:nvPr/>
        </p:nvSpPr>
        <p:spPr>
          <a:xfrm>
            <a:off x="546047" y="4313454"/>
            <a:ext cx="1901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精选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用于展示精选的产品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、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品牌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包含编辑精选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、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日常促销活动等模块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en-US" altLang="zh-CN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+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搜索功能</a:t>
            </a:r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4177C53-EA9D-9843-B37C-F790095906EE}"/>
              </a:ext>
            </a:extLst>
          </p:cNvPr>
          <p:cNvSpPr/>
          <p:nvPr/>
        </p:nvSpPr>
        <p:spPr>
          <a:xfrm>
            <a:off x="3782999" y="3360682"/>
            <a:ext cx="178676" cy="178676"/>
          </a:xfrm>
          <a:prstGeom prst="ellipse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A9A687-AA9D-B140-9F17-A3A8A5C84F39}"/>
              </a:ext>
            </a:extLst>
          </p:cNvPr>
          <p:cNvCxnSpPr>
            <a:cxnSpLocks/>
            <a:stCxn id="32" idx="3"/>
          </p:cNvCxnSpPr>
          <p:nvPr/>
        </p:nvCxnSpPr>
        <p:spPr>
          <a:xfrm flipH="1">
            <a:off x="3234055" y="3513192"/>
            <a:ext cx="575110" cy="68568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DB73C0A-27F5-E840-9C62-1DF554EB2FC0}"/>
              </a:ext>
            </a:extLst>
          </p:cNvPr>
          <p:cNvSpPr txBox="1"/>
          <p:nvPr/>
        </p:nvSpPr>
        <p:spPr>
          <a:xfrm>
            <a:off x="2966737" y="4306026"/>
            <a:ext cx="19018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分类货架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将所有的产品进行分类并进行展示</a:t>
            </a:r>
            <a:endParaRPr kumimoji="1" lang="zh-CN" altLang="en-US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5E3A070-BC66-5F4B-9C36-C09DDA7A0313}"/>
              </a:ext>
            </a:extLst>
          </p:cNvPr>
          <p:cNvSpPr/>
          <p:nvPr/>
        </p:nvSpPr>
        <p:spPr>
          <a:xfrm>
            <a:off x="5991643" y="3387841"/>
            <a:ext cx="178676" cy="178676"/>
          </a:xfrm>
          <a:prstGeom prst="ellipse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80701BF-E166-1C42-832C-E0F770F3BEF3}"/>
              </a:ext>
            </a:extLst>
          </p:cNvPr>
          <p:cNvCxnSpPr>
            <a:cxnSpLocks/>
            <a:stCxn id="39" idx="4"/>
          </p:cNvCxnSpPr>
          <p:nvPr/>
        </p:nvCxnSpPr>
        <p:spPr>
          <a:xfrm flipH="1">
            <a:off x="5991643" y="3566517"/>
            <a:ext cx="89338" cy="64813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433F651-C5E5-3B43-A5C2-7086E292158B}"/>
              </a:ext>
            </a:extLst>
          </p:cNvPr>
          <p:cNvSpPr txBox="1"/>
          <p:nvPr/>
        </p:nvSpPr>
        <p:spPr>
          <a:xfrm>
            <a:off x="5387427" y="4281929"/>
            <a:ext cx="1901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发现澳洲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呈现由用户生成的内容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以及编辑生成的产品介绍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同时会展示购物网红的直播</a:t>
            </a:r>
            <a:endParaRPr kumimoji="1" lang="zh-CN" altLang="en-US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1AC91A9-65FA-2B46-A6A4-B8221E5BA781}"/>
              </a:ext>
            </a:extLst>
          </p:cNvPr>
          <p:cNvSpPr/>
          <p:nvPr/>
        </p:nvSpPr>
        <p:spPr>
          <a:xfrm>
            <a:off x="8014875" y="3382590"/>
            <a:ext cx="178676" cy="178676"/>
          </a:xfrm>
          <a:prstGeom prst="ellipse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289C9766-A96E-4D4A-8987-879245F35F91}"/>
              </a:ext>
            </a:extLst>
          </p:cNvPr>
          <p:cNvCxnSpPr>
            <a:cxnSpLocks/>
            <a:stCxn id="49" idx="4"/>
          </p:cNvCxnSpPr>
          <p:nvPr/>
        </p:nvCxnSpPr>
        <p:spPr>
          <a:xfrm>
            <a:off x="8104213" y="3561266"/>
            <a:ext cx="248584" cy="63761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8C7614F-118B-9A4E-B45A-FE0128B56223}"/>
              </a:ext>
            </a:extLst>
          </p:cNvPr>
          <p:cNvSpPr txBox="1"/>
          <p:nvPr/>
        </p:nvSpPr>
        <p:spPr>
          <a:xfrm>
            <a:off x="7811243" y="4254622"/>
            <a:ext cx="19018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购物篮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用户购买的单品会在这里展示</a:t>
            </a:r>
            <a:endParaRPr kumimoji="1" lang="zh-CN" altLang="en-US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998B903-9452-B942-AD49-FD45D348B118}"/>
              </a:ext>
            </a:extLst>
          </p:cNvPr>
          <p:cNvSpPr/>
          <p:nvPr/>
        </p:nvSpPr>
        <p:spPr>
          <a:xfrm>
            <a:off x="9985561" y="3366830"/>
            <a:ext cx="178676" cy="178676"/>
          </a:xfrm>
          <a:prstGeom prst="ellipse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AB62F42-F42F-364D-89A9-6DC2080DC3A8}"/>
              </a:ext>
            </a:extLst>
          </p:cNvPr>
          <p:cNvCxnSpPr>
            <a:cxnSpLocks/>
            <a:stCxn id="53" idx="4"/>
          </p:cNvCxnSpPr>
          <p:nvPr/>
        </p:nvCxnSpPr>
        <p:spPr>
          <a:xfrm>
            <a:off x="10074899" y="3545506"/>
            <a:ext cx="248584" cy="63761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DAC40DD8-F894-B842-808A-9C5DEA3E2594}"/>
              </a:ext>
            </a:extLst>
          </p:cNvPr>
          <p:cNvSpPr txBox="1"/>
          <p:nvPr/>
        </p:nvSpPr>
        <p:spPr>
          <a:xfrm>
            <a:off x="9918561" y="4228352"/>
            <a:ext cx="190187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用户相关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用户的个人信息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订单信息以及方便购物的优惠信息</a:t>
            </a:r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0253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购物篮</a:t>
            </a:r>
            <a:r>
              <a:rPr kumimoji="1" lang="zh-Hans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C97B7F6-DBF6-B743-9E1C-F34525C2D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4608" y="2736908"/>
            <a:ext cx="1617990" cy="16179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6EA0AA3-1304-F34F-BE05-79200F7DB913}"/>
              </a:ext>
            </a:extLst>
          </p:cNvPr>
          <p:cNvSpPr txBox="1"/>
          <p:nvPr/>
        </p:nvSpPr>
        <p:spPr>
          <a:xfrm>
            <a:off x="5263966" y="2736908"/>
            <a:ext cx="4112431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一般电商应用会用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b="1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购物车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的概念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但是参考了譬如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屈臣氏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万宁等线下日护店的购物体验我们发现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消费者使用的是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b="1" dirty="0">
                <a:solidFill>
                  <a:srgbClr val="D01725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购物篮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因此设计的时候用购物篮代替购物车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zh-CN" altLang="en-US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5898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图标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C2E153-C2BD-0948-B36E-EBCC1869D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2120" y="1302316"/>
            <a:ext cx="1270000" cy="127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93E2FC-DCC2-DA4D-A711-5A17DBDB1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9797" y="1364601"/>
            <a:ext cx="1145431" cy="11454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9432646-BBFE-6B41-9AAA-B8CF43406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7190" y="2832868"/>
            <a:ext cx="1270000" cy="127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3B49153-9F82-CD42-A116-774CDAD4F9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2120" y="2832868"/>
            <a:ext cx="1270000" cy="127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E1D3F71-88B3-A44E-8244-3833FD0CC7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7512" y="2832868"/>
            <a:ext cx="1270000" cy="1270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17F1AF9-A96D-F142-880C-CA5E298B13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3674" y="1302316"/>
            <a:ext cx="1270000" cy="1270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0505401-ADB9-A645-A773-3728735323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41351" y="2828241"/>
            <a:ext cx="1270000" cy="1270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F304AB9-31D0-C449-8FBB-2FDDACE1C50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41351" y="1302316"/>
            <a:ext cx="1270000" cy="12700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4B5CB90-2E3E-B248-BF3D-01E3155D488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46104" y="2873730"/>
            <a:ext cx="1235569" cy="123556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0E76B77-FF52-6446-A595-E83DD1B27F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22905" y="1302316"/>
            <a:ext cx="1270000" cy="1270000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387E3B29-83BA-5143-8548-C07E30BF8917}"/>
              </a:ext>
            </a:extLst>
          </p:cNvPr>
          <p:cNvSpPr txBox="1"/>
          <p:nvPr/>
        </p:nvSpPr>
        <p:spPr>
          <a:xfrm>
            <a:off x="2020082" y="4600516"/>
            <a:ext cx="7052038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采用主题色的图标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包含电商需要的一些基本提示</a:t>
            </a:r>
            <a:endParaRPr kumimoji="1" lang="en-US" altLang="zh-TW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优惠券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客服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邮递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（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全球快递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），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收藏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地址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等一目了然</a:t>
            </a:r>
            <a:r>
              <a:rPr kumimoji="1" lang="zh-Hans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起到基本的引导作用</a:t>
            </a:r>
            <a:endParaRPr kumimoji="1" lang="en-US" altLang="zh-CN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endParaRPr kumimoji="1" lang="zh-CN" altLang="en-US" sz="1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10622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 dirty="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388884" y="5162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设计语言</a:t>
            </a:r>
            <a:endParaRPr kumimoji="1"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0A2389-BB3E-6546-8F3F-28EB14057F4E}"/>
              </a:ext>
            </a:extLst>
          </p:cNvPr>
          <p:cNvSpPr txBox="1"/>
          <p:nvPr/>
        </p:nvSpPr>
        <p:spPr>
          <a:xfrm>
            <a:off x="747956" y="1858861"/>
            <a:ext cx="21305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Clean</a:t>
            </a:r>
            <a:r>
              <a:rPr kumimoji="1" lang="zh-Hans" altLang="en-U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and</a:t>
            </a:r>
            <a:r>
              <a:rPr kumimoji="1" lang="zh-Hans" altLang="en-U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kumimoji="1" lang="en-US" altLang="zh-Han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 order</a:t>
            </a:r>
          </a:p>
          <a:p>
            <a:r>
              <a:rPr kumimoji="1" lang="zh-TW" altLang="en-U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干净且有序</a:t>
            </a:r>
            <a:endParaRPr kumimoji="1" lang="en-US" altLang="zh-Hans" b="1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9A6EF2-195A-914A-B67D-B085567DDC3E}"/>
              </a:ext>
            </a:extLst>
          </p:cNvPr>
          <p:cNvSpPr txBox="1"/>
          <p:nvPr/>
        </p:nvSpPr>
        <p:spPr>
          <a:xfrm>
            <a:off x="747956" y="3280847"/>
            <a:ext cx="950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</a:t>
            </a:r>
            <a:r>
              <a:rPr kumimoji="1" lang="en-US" altLang="zh-Han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lexible</a:t>
            </a:r>
          </a:p>
          <a:p>
            <a:r>
              <a:rPr kumimoji="1" lang="zh-TW" altLang="en-U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灵动</a:t>
            </a:r>
            <a:endParaRPr kumimoji="1" lang="zh-CN" altLang="en-US" b="1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AEE00E-DC94-C04B-9071-F56EF312EEA4}"/>
              </a:ext>
            </a:extLst>
          </p:cNvPr>
          <p:cNvSpPr txBox="1"/>
          <p:nvPr/>
        </p:nvSpPr>
        <p:spPr>
          <a:xfrm>
            <a:off x="747956" y="4702833"/>
            <a:ext cx="1369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Convenient</a:t>
            </a:r>
          </a:p>
          <a:p>
            <a:r>
              <a:rPr kumimoji="1" lang="zh-TW" altLang="en-US" b="1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便捷</a:t>
            </a:r>
            <a:endParaRPr kumimoji="1" lang="zh-CN" altLang="en-US" b="1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FA59EA-BC6D-8D40-AF29-906BD3FE01EA}"/>
              </a:ext>
            </a:extLst>
          </p:cNvPr>
          <p:cNvSpPr txBox="1"/>
          <p:nvPr/>
        </p:nvSpPr>
        <p:spPr>
          <a:xfrm>
            <a:off x="4167229" y="1920416"/>
            <a:ext cx="7003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秉承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“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少即多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” 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的设计哲学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不添加花里胡哨的提示以及功能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将大部分的功能简单化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页面有意的留白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让用户更多的关心产品的内容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DB1C01-1D55-C544-BC4F-2668B28423E1}"/>
              </a:ext>
            </a:extLst>
          </p:cNvPr>
          <p:cNvSpPr txBox="1"/>
          <p:nvPr/>
        </p:nvSpPr>
        <p:spPr>
          <a:xfrm>
            <a:off x="4167229" y="3450123"/>
            <a:ext cx="70034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使用小程序的动画效果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使得页面的整体使用更加舒适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产品也变得更加灵动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C71F6DD-A324-6B4A-A73A-7E51C4670EC4}"/>
              </a:ext>
            </a:extLst>
          </p:cNvPr>
          <p:cNvSpPr txBox="1"/>
          <p:nvPr/>
        </p:nvSpPr>
        <p:spPr>
          <a:xfrm>
            <a:off x="4167229" y="4872109"/>
            <a:ext cx="7003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减少功能按钮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把用户最直观的需求展示出来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提高用户的使用便捷度</a:t>
            </a:r>
            <a:r>
              <a:rPr kumimoji="1" lang="zh-Hans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TW" altLang="en-US" sz="1400" dirty="0">
                <a:solidFill>
                  <a:srgbClr val="444444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或得更高的用户购买转化率</a:t>
            </a:r>
            <a:endParaRPr kumimoji="1" lang="en-US" altLang="zh-Hans" sz="1400" dirty="0">
              <a:solidFill>
                <a:srgbClr val="444444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359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1A6D10-3D09-A945-B3C3-D0F02A245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6156" y="6332164"/>
            <a:ext cx="425777" cy="4257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1A9D98-A47F-7344-AC74-10C8F5659375}"/>
              </a:ext>
            </a:extLst>
          </p:cNvPr>
          <p:cNvSpPr/>
          <p:nvPr/>
        </p:nvSpPr>
        <p:spPr>
          <a:xfrm>
            <a:off x="10231933" y="6480942"/>
            <a:ext cx="18774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1200">
                <a:solidFill>
                  <a:srgbClr val="D01725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澳洲邮政跨境电商小程序</a:t>
            </a:r>
            <a:endParaRPr kumimoji="1" lang="zh-CN" altLang="en-US" sz="1200" dirty="0">
              <a:solidFill>
                <a:srgbClr val="D01725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2B84FE-5C52-A64B-9BEB-35B60FA4F5C8}"/>
              </a:ext>
            </a:extLst>
          </p:cNvPr>
          <p:cNvSpPr txBox="1"/>
          <p:nvPr/>
        </p:nvSpPr>
        <p:spPr>
          <a:xfrm>
            <a:off x="4417132" y="2750846"/>
            <a:ext cx="33906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5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小程序展示</a:t>
            </a:r>
            <a:endParaRPr kumimoji="1" lang="zh-CN" altLang="en-US" sz="5000" b="1" dirty="0">
              <a:solidFill>
                <a:schemeClr val="tx1">
                  <a:lumMod val="85000"/>
                  <a:lumOff val="1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BE3133-19B2-6346-AFF1-1C81FF35C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477" y="3099550"/>
            <a:ext cx="4394193" cy="43941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7403C0-90AA-E14B-ADF7-65ADF98FF5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804" y="3028850"/>
            <a:ext cx="4535594" cy="45355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A7F71B-2768-B04E-8FDB-38EBF56A97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7586" y="-388878"/>
            <a:ext cx="4338701" cy="433870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BCAFD3-C8D4-3E4D-A14C-0F7EF5E809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443" y="-388878"/>
            <a:ext cx="4386846" cy="43868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0FEBA4-165D-2740-9B52-801251216A35}"/>
              </a:ext>
            </a:extLst>
          </p:cNvPr>
          <p:cNvSpPr txBox="1"/>
          <p:nvPr/>
        </p:nvSpPr>
        <p:spPr>
          <a:xfrm>
            <a:off x="4417131" y="3579908"/>
            <a:ext cx="48845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ans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* </a:t>
            </a:r>
            <a:r>
              <a:rPr kumimoji="1" lang="zh-TW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展示图均为真实作品截图或实际作品屏幕录制生成的</a:t>
            </a:r>
            <a:r>
              <a:rPr kumimoji="1" lang="en-US" altLang="zh-TW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Gif</a:t>
            </a:r>
            <a:endParaRPr kumimoji="1" lang="en-US" altLang="zh-Hans" sz="1200" dirty="0">
              <a:solidFill>
                <a:schemeClr val="tx1">
                  <a:lumMod val="50000"/>
                  <a:lumOff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1728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1379</TotalTime>
  <Words>789</Words>
  <Application>Microsoft Macintosh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等线</vt:lpstr>
      <vt:lpstr>等线 Light</vt:lpstr>
      <vt:lpstr>Microsoft YaHei</vt:lpstr>
      <vt:lpstr>Microsoft YaHei Light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严 嘉阳</dc:creator>
  <cp:lastModifiedBy>严 嘉阳</cp:lastModifiedBy>
  <cp:revision>20</cp:revision>
  <dcterms:created xsi:type="dcterms:W3CDTF">2018-05-05T08:35:34Z</dcterms:created>
  <dcterms:modified xsi:type="dcterms:W3CDTF">2018-05-06T07:34:59Z</dcterms:modified>
</cp:coreProperties>
</file>

<file path=docProps/thumbnail.jpeg>
</file>